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>
        <p:scale>
          <a:sx n="53" d="100"/>
          <a:sy n="53" d="100"/>
        </p:scale>
        <p:origin x="-1368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4F9B3E-6EE6-09E3-B543-2C5F9F372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FF8E5A-7357-201E-2B7A-38343F6D9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D0BB74-03C9-C6E6-DC41-95B453620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19CD8A-4EB4-1AB1-66C6-A3BE5E944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7D2C69-3FD9-B175-2397-94E9F4BB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4606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A9DC0A-FB02-343E-9B2A-AEC5D6AFE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C1F1AA-C4F2-EE0F-0DE0-65407D44E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B2533C-AB0F-521A-EF04-2D7BFAED3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B60B0D-D083-7EAB-3DFD-97E975993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748909-9723-3621-C4D4-CF049E6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7231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78F0FB-C39E-71A4-D004-134942848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75621B5-0A4E-2595-AADC-E64EACC1F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9A278-A624-3791-51B6-726B9122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707BB5-302E-4A4E-3376-0342CEC3A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363C2C-2295-E718-04B5-75094341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8245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E49D0D-52D7-5BC3-F76A-719A1165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7C61DC-E6D2-7DB1-4402-6C5F04565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F5386E-7B97-6A9A-1E2F-15253B9F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A40C4C-F37D-4964-016D-0BC61613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89ABC4-D2F7-B0A9-0457-FC68AE70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657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765363-8879-9B9A-98FB-F92C150A5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E7CFA6-38A7-53D9-DBAB-0882D502D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2F0DF0-1987-4300-E9FF-DC0830F6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E5C8B2-7541-B719-50D0-25FF572E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5FA5CA-605B-5D4C-5470-C8C19034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325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F95107-88C7-F1B9-8386-9C03CF8B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75D2BD-5167-D890-D357-C9A382E75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D57EE6-8F86-CCDD-F5F7-0A8D262F1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D7AF7D-6CC7-4B21-D797-BAA53A1B7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3403F7-7C8C-149A-091D-1D855D20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F5B223-FF2D-F712-9BE8-67B272257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799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E1AA44-3568-35C7-D1D9-67CBF707C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AE0942-B769-C930-FF48-928CF93D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BB9862-0FC7-B12C-B75D-BC146BF4D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A59EC0-E37F-0BFE-FB59-7E248B7D5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DF30E30-C3A0-0837-395E-B92C2A0B5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E3DC38F-5EDA-9569-20E2-551AFDAB7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91F210A-6795-3AAF-E18B-656481A3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5A2C3E4-E03B-4C64-F512-8313AE2F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2060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8B8EEC-CFD9-3940-927D-079D9452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4C631E-581B-1F68-DFE4-D9AD39B80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2E22506-E162-7830-62A9-D75365BB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918EDA7-6073-7552-1789-BB4B12D3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8759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F22246-34F0-0A25-D85E-341FA7BD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FE6C886-472B-A9E7-10AC-2BB4CD8BA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82A585-DE49-23D1-7FD5-68AC4277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115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87BCF7-16F6-3E34-355F-9D2FA7AF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E6E290-1659-52FD-6A17-AC65EE374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CB58E22-785A-2EF2-5616-7B54CCFC7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F7B627-EB55-8B34-9F87-95797172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11F0F6-B768-665B-EEBA-6B3F9F46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BA5F9B-F90D-1011-9EDA-9251125B1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1343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A2EB52-619C-DC6F-40AD-6141CE0E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3FB49FD-63A5-7BF8-25EE-8168C2968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CFE95F-ABD5-844B-29B5-B45D763EF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0B02FCA-93F2-3ED7-ACBD-E2F460B01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A6EA1F-3FE1-6B9A-704A-6407CEA5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5B2104-97C7-A96F-5A54-7D4379E5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3664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B7FBC76-7CF4-9E8F-7E55-1093AB6E0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EA4B1C-128F-4423-EFB4-67BE73E84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ECED65-3FF2-9935-8EFC-736EA2507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6CE2E-D2BC-4ABE-9D86-012FDEC5A8FA}" type="datetimeFigureOut">
              <a:rPr lang="en-IN" smtClean="0"/>
              <a:pPr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D646A4-9C1A-9B21-91AE-84C7C7657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CC51F6-11D8-8C77-5AA3-7F8B577E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A6BBE-03A3-4EFD-A99B-0D1BE7E9F9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8801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32ECC-94CA-FC77-3E36-CB77FC178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083FEAC-5F98-9CB9-8130-48B267B03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IN" dirty="0"/>
          </a:p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CONCEPTS</a:t>
            </a:r>
          </a:p>
          <a:p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 </a:t>
            </a:r>
          </a:p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K.SANDYA</a:t>
            </a:r>
          </a:p>
        </p:txBody>
      </p:sp>
    </p:spTree>
    <p:extLst>
      <p:ext uri="{BB962C8B-B14F-4D97-AF65-F5344CB8AC3E}">
        <p14:creationId xmlns:p14="http://schemas.microsoft.com/office/powerpoint/2010/main" xmlns="" val="810268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Refinement is a top-down design approach.</a:t>
            </a:r>
          </a:p>
          <a:p>
            <a:r>
              <a:rPr lang="en-US" dirty="0" smtClean="0"/>
              <a:t>It is a process of elaboration.</a:t>
            </a:r>
          </a:p>
          <a:p>
            <a:r>
              <a:rPr lang="en-US" dirty="0" smtClean="0"/>
              <a:t>A program is established for refining levels of procedural details.</a:t>
            </a:r>
          </a:p>
          <a:p>
            <a:r>
              <a:rPr lang="en-US" dirty="0" smtClean="0"/>
              <a:t>A hierarchy is established by decomposing a statement of  function in a stepwise manner till the programming language statement are reached.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Refactoring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reorganization technique which simplifies the design of components without changing its function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Refactoring is the process of changing the software system in a way that it does not change the external </a:t>
            </a:r>
            <a:r>
              <a:rPr lang="en-US" dirty="0" err="1" smtClean="0"/>
              <a:t>behaviour</a:t>
            </a:r>
            <a:r>
              <a:rPr lang="en-US" dirty="0" smtClean="0"/>
              <a:t> of the code still improves its internal structure.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Design classes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of software is defined as a set of design classes.</a:t>
            </a:r>
          </a:p>
          <a:p>
            <a:r>
              <a:rPr lang="en-US" dirty="0" smtClean="0"/>
              <a:t>Every class describes the elements of problem domain and that focus on features of the problem which are user visible.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E57CE6-F386-26A9-5E64-8087FF3E3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31C507-769A-4F9B-C36A-110EFD724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design process comprises a set of principles, concepts and practices, which allow a software engineer to model the system or product that is to be built. </a:t>
            </a:r>
          </a:p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Software design is a phase in software engineering, in which a blueprint is developed to serve as a base for constructing the software system.</a:t>
            </a:r>
          </a:p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any critical and strategic decisions are made to achieve the desired functionality and quality of the system.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60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6743B-864E-2F57-E38F-CB9AF0F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SOFTWARE DESIGN CONCEPTS</a:t>
            </a:r>
            <a:r>
              <a:rPr lang="en-IN" b="1" i="0" dirty="0">
                <a:solidFill>
                  <a:srgbClr val="000000"/>
                </a:solidFill>
                <a:effectLst/>
                <a:latin typeface="oswald" panose="020B0604020202020204" pitchFamily="2" charset="0"/>
              </a:rPr>
              <a:t/>
            </a:r>
            <a:br>
              <a:rPr lang="en-IN" b="1" i="0" dirty="0">
                <a:solidFill>
                  <a:srgbClr val="000000"/>
                </a:solidFill>
                <a:effectLst/>
                <a:latin typeface="oswald" panose="020B0604020202020204" pitchFamily="2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006580-6434-9924-30A3-DBBEF0960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Abstraction</a:t>
            </a:r>
          </a:p>
          <a:p>
            <a:r>
              <a:rPr lang="en-IN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</a:p>
          <a:p>
            <a:r>
              <a:rPr lang="en-IN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</a:p>
          <a:p>
            <a:r>
              <a:rPr lang="en-IN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Modularity</a:t>
            </a:r>
          </a:p>
          <a:p>
            <a:r>
              <a:rPr lang="en-IN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Information Hiding</a:t>
            </a:r>
          </a:p>
          <a:p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independence</a:t>
            </a:r>
            <a:endParaRPr lang="en-IN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Stepwise Refinement</a:t>
            </a:r>
          </a:p>
          <a:p>
            <a:r>
              <a:rPr lang="en-IN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Refactoring</a:t>
            </a:r>
          </a:p>
          <a:p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Classes</a:t>
            </a:r>
            <a:endParaRPr lang="en-IN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7991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1A09F-92B7-0C54-A772-0E7EE749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Abstraction</a:t>
            </a:r>
            <a:r>
              <a:rPr lang="en-IN" b="1" i="0" dirty="0">
                <a:solidFill>
                  <a:srgbClr val="000000"/>
                </a:solidFill>
                <a:effectLst/>
                <a:latin typeface="oswald" panose="00000500000000000000" pitchFamily="2" charset="0"/>
              </a:rPr>
              <a:t/>
            </a:r>
            <a:br>
              <a:rPr lang="en-IN" b="1" i="0" dirty="0">
                <a:solidFill>
                  <a:srgbClr val="000000"/>
                </a:solidFill>
                <a:effectLst/>
                <a:latin typeface="oswald" panose="00000500000000000000" pitchFamily="2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DA07EE-9949-E68D-173B-C4AC0BCFE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1182030"/>
            <a:ext cx="11980127" cy="556445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owerful design tool to consider components at an abstract level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concept of abstraction can be used in two ways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1)Process - Mechanism of hiding irrelevant details and representing only     		   the essential features of an item so that one can focus on 		   important things at a time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2)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Entity  -   Model or view of an item.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There are three commonly used abstraction mechanisms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lower level of abstraction provides a more detail description of the solution.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sequence of instruction that contain a specific and limited function refers in a procedural abstraction.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collection of data that describes a data object is a data abstraction.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32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Architecture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 of the software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software architecture.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gives conceptual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integrity for a system in a number of ways.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architecture is the structure of program modules where they interact with each other in a specialized way.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components use the structure of data.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aim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software design is to obtain an architectural framework of a system.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more detailed design activities are conducted from the framework.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Patterns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design pattern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design structure and that structure solves a particular design problem in a specified content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Modularity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 is separately divided into name and addressable components. Sometime they are called as modules which integrate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satisfy</a:t>
            </a:r>
            <a:r>
              <a:rPr lang="en-US" dirty="0" smtClean="0"/>
              <a:t> the problem requirements.</a:t>
            </a:r>
          </a:p>
          <a:p>
            <a:r>
              <a:rPr lang="en-US" dirty="0" smtClean="0"/>
              <a:t>Modularity is the single attribute of a software that permits a program to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managed</a:t>
            </a:r>
            <a:r>
              <a:rPr lang="en-US" dirty="0" smtClean="0"/>
              <a:t> easily.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Information hiding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Modules must be specified and designed so that the information like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dirty="0" smtClean="0"/>
              <a:t> and data presented in a module is not accessible for other modules not requiring that information.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Functional independence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functional independence is the concept of separation and related to the concept of modularity, abstraction and information hiding.</a:t>
            </a:r>
          </a:p>
          <a:p>
            <a:r>
              <a:rPr lang="en-US" dirty="0" smtClean="0"/>
              <a:t>The functional independence is accessed using two criteria </a:t>
            </a:r>
            <a:r>
              <a:rPr lang="en-US" dirty="0" err="1" smtClean="0"/>
              <a:t>i.e</a:t>
            </a:r>
            <a:r>
              <a:rPr lang="en-US" dirty="0" smtClean="0"/>
              <a:t> Cohesion and coupling.</a:t>
            </a:r>
          </a:p>
          <a:p>
            <a:pPr>
              <a:buNone/>
            </a:pPr>
            <a:r>
              <a:rPr lang="en-US" b="1" dirty="0" smtClean="0"/>
              <a:t>                                                             Cohesion</a:t>
            </a:r>
          </a:p>
          <a:p>
            <a:r>
              <a:rPr lang="en-US" dirty="0" smtClean="0"/>
              <a:t>Cohesion </a:t>
            </a:r>
            <a:r>
              <a:rPr lang="en-US" dirty="0" smtClean="0"/>
              <a:t>is an extension of the information hiding concept.</a:t>
            </a:r>
          </a:p>
          <a:p>
            <a:r>
              <a:rPr lang="en-US" dirty="0" smtClean="0"/>
              <a:t>A cohesive module performs a single task and it requires a small interaction with the other components in other parts of the program.</a:t>
            </a:r>
          </a:p>
          <a:p>
            <a:pPr>
              <a:buNone/>
            </a:pPr>
            <a:r>
              <a:rPr lang="en-US" b="1" dirty="0" smtClean="0"/>
              <a:t>                                                              Coupling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Coupling is an indication of interconnection between modules in a structure of software.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457</Words>
  <Application>Microsoft Office PowerPoint</Application>
  <PresentationFormat>Custom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SOFTWARE ENGINEERING</vt:lpstr>
      <vt:lpstr>       SOFTWARE DESIGN</vt:lpstr>
      <vt:lpstr>SOFTWARE DESIGN CONCEPTS </vt:lpstr>
      <vt:lpstr>Abstraction </vt:lpstr>
      <vt:lpstr>Architecture</vt:lpstr>
      <vt:lpstr>Patterns</vt:lpstr>
      <vt:lpstr>Modularity</vt:lpstr>
      <vt:lpstr>Information hiding</vt:lpstr>
      <vt:lpstr>Functional independence</vt:lpstr>
      <vt:lpstr>Refinement</vt:lpstr>
      <vt:lpstr>Refactoring</vt:lpstr>
      <vt:lpstr>Design classes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LAB1-63</dc:creator>
  <cp:lastModifiedBy>2021</cp:lastModifiedBy>
  <cp:revision>4</cp:revision>
  <dcterms:created xsi:type="dcterms:W3CDTF">2022-09-24T05:41:10Z</dcterms:created>
  <dcterms:modified xsi:type="dcterms:W3CDTF">2022-09-26T10:07:21Z</dcterms:modified>
</cp:coreProperties>
</file>